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our best to come to me quick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Demas, because he loved this world, has deserted me and has gone to Thessalonica. Crescens has gone to Galatia, and Titus to Dalmat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ly Luke is with me. Get Mark and bring him with you, because he is helpful to me in my minis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ent Tychicus to Eph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come, bring the cloak that I left with Carpus at Troas, and my scrolls, especially the parch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exander the metalworker did me a great deal of harm. The Lord will repay him for what he has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too should be on your guard against him, because he strongly opposed our mess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my first defense, no one came to my support, but everyone deserted me. May it not be held against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Lord stood at my side and gave me strength, so that through me the message might be fully proclaimed and all the Gentiles might hear it. And I was delivered from the lion’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will rescue me from every evil attack and will bring me safely to his heavenly kingdom. To him be glory for ever and ever. Amen.Final Gr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resence of God and of Christ Jesus, who will judge the living and the dead, and in view of his appearing and his kingdom, I give you this char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reet Priscilla and Aquila and the household of Onesiphor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rastus stayed in Corinth, and I left Trophimus sick in Milet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your best to get here before winter.Eubulus greets you, and so do Pudens, Linus, Claudia and all the brothers and sis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be with your spirit. Grace be with you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reach the word; be prepared in season and out of season; correct, rebuke and encourage—with great patience and careful instr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time will come when people will not put up with sound doctrine. Instead, to suit their own desires, they will gather around them a great number of teachers to say what their itching ears want to h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turn their ears away from the truth and turn aside to myth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keep your head in all situations, endure hardship, do the work of an evangelist, discharge all the duties of your minis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am already being poured out like a drink offering, and the time for my departure is n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fought the good fight, I have finished the race, I have kept the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 is in store for me the crown of righteousness, which the Lord, the righteous Judge, will award to me on that day—and not only to me, but also to all who have longed for his appearing.Personal Remark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2026-07-25T21:20:14Z</dcterms:created>
  <dcterms:modified xsi:type="dcterms:W3CDTF">2026-07-25T21:20:14Z</dcterms:modified>
  <dc:title>Bible.com.au: 2 Timothy 4:1-22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