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600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4: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stood at my side and gave me strength, so that through me the message might be fully proclaimed and all the Gentiles might hear it. And I was delivered from the lion’s mou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2026-10-17T13:30:07Z</dcterms:created>
  <dcterms:modified xsi:type="dcterms:W3CDTF">2026-10-17T13:30:07Z</dcterms:modified>
  <dc:title>Bible.com.au: 2 Timothy 4:17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