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. 4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tood at my side and gave me strength, so that through me the message might be fully proclaimed and all the Gentiles might hear it. And I was delivered from the lion’s mo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2026-06-04T06:04:07Z</dcterms:created>
  <dcterms:modified xsi:type="dcterms:W3CDTF">2026-06-04T06:04:07Z</dcterms:modified>
  <dc:title>Bible.com.au: 2 Tim. 4:17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