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6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. 3: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cripture is God-breathed and is useful for teaching, rebuking, correcting and training in righteousness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2026-06-04T07:16:15Z</dcterms:created>
  <dcterms:modified xsi:type="dcterms:W3CDTF">2026-06-04T07:16:15Z</dcterms:modified>
  <dc:title>Bible.com.au: 2 Tim. 3:16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