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7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Jesus Christ, raised from the dead, descended from David. This is my gospel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ich I am suffering even to the point of being chained like a criminal. But God’s word is not chain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endure everything for the sake of the elect, that they too may obtain the salvation that is in Christ Jesus, with eternal glo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a trustworthy saying:If we died with him,we will also live with hi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endure,we will also reign with him.If we disown him,he will also disown u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are faithless,he remains faithful,for he cannot disown himself.Dealing With False Teacher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reminding God’s people of these things. Warn them before God against quarreling about words; it is of no value, and only ruins those who list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r best to present yourself to God as one approved, a worker who does not need to be ashamed and who correctly handles the word of tr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godless chatter, because those who indulge in it will become more and more ungodl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eaching will spread like gangrene. Among them are Hymenaeus and Philetu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ppeal Renew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ve departed from the truth. They say that the resurrection has already taken place, and they destroy the faith of so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, God’s solid foundation stands firm, sealed with this inscription: “The Lord knows those who are his,” and, “Everyone who confesses the name of the Lord must turn away from wickedness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large house there are articles not only of gold and silver, but also of wood and clay; some are for special purposes and some for common u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cleanse themselves from the latter will be instruments for special purposes, made holy, useful to the Master and prepared to do any good wor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the evil desires of youth and pursue righteousness, faith, love and peace, along with those who call on the Lord out of a pure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have anything to do with foolish and stupid arguments, because you know they produce quarrel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’s servant must not be quarrelsome but must be kind to everyone, able to teach, not resentfu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ponents must be gently instructed, in the hope that God will grant them repentance leading them to a knowledge of the truth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they will come to their senses and escape from the trap of the devil, who has taken them captive to do his wil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hen, my son, be strong in the grace that is in Christ Jes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ngs you have heard me say in the presence of many witnesses entrust to reliable people who will also be qualified to teach oth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in with me in suffering, like a good soldier of Christ Jes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serving as a soldier gets entangled in civilian affairs, but rather tries to please his commanding offic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ilarly, anyone who competes as an athlete does not receive the victor’s crown except by competing according to the ru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rdworking farmer should be the first to receive a share of the cro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flect on what I am saying, for the Lord will give you insight into all thi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2026-06-15T08:17:26Z</dcterms:created>
  <dcterms:modified xsi:type="dcterms:W3CDTF">2026-06-15T08:17:26Z</dcterms:modified>
  <dc:title>Bible.com.au: 2 Timothy 2:1-26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