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23487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Timothy 2: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flect on what I am saying, for the Lord will give you insight into all thi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2026-10-05T16:43:20Z</dcterms:created>
  <dcterms:modified xsi:type="dcterms:W3CDTF">2026-10-05T16:43:20Z</dcterms:modified>
  <dc:title>Bible.com.au: 2 Timothy 2:7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