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8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. 2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lect on what I am saying, for the Lord will give you insight into all thi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2026-08-04T22:23:05Z</dcterms:created>
  <dcterms:modified xsi:type="dcterms:W3CDTF">2026-08-04T22:23:05Z</dcterms:modified>
  <dc:title>Bible.com.au: 2 Tim. 2:7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