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 best to present yourself to God as one approved, a worker who does not need to be ashamed and who correctly handles the word of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2026-10-05T16:43:55Z</dcterms:created>
  <dcterms:modified xsi:type="dcterms:W3CDTF">2026-10-05T16:43:55Z</dcterms:modified>
  <dc:title>Bible.com.au: 2 Timothy 2:15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