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366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Tim. 2: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r best to present yourself to God as one approved, a worker who does not need to be ashamed and who correctly handles the word of tru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1">
  <a:themeElements>
    <a:clrScheme name="Theme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2026-06-04T07:16:32Z</dcterms:created>
  <dcterms:modified xsi:type="dcterms:W3CDTF">2026-06-04T07:16:32Z</dcterms:modified>
  <dc:title>Bible.com.au: 2 Tim. 2:15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