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r did we eat anyone’s food without paying for it. On the contrary, we worked night and day, laboring and toiling so that we would not be a burden to any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did this, not because we do not have the right to such help, but in order to offer ourselves as a model for you to imit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when we were with you, we gave you this rule: “The one who is unwilling to work shall not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hear that some among you are idle and disruptive. They are not busy; they are busybod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ch people we command and urge in the Lord Jesus Christ to settle down and earn the food they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for you, brothers and sisters, never tire of doing what is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special note of anyone who does not obey our instruction in this letter. Do not associate with them, in order that they may feel ash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do not regard them as an enemy, but warn them as you would a fellow believer.Final Greet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may the Lord of peace himself give you peace at all times and in every way. The Lord be with all of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aul, write this greeting in my own hand, which is the distinguishing mark in all my letters. This is how I wr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quest for Pray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other matters, brothers and sisters, pray for us that the message of the Lord may spread rapidly and be honored, just as it was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ray that we may be delivered from wicked and evil people, for not everyone has f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and he will strengthen you and protect you from the evil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have confidence in the Lord that you are doing and will continue to do the things we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Lord direct your hearts into God’s love and Christ’s perseverance.Warning Against Idle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ame of the Lord Jesus Christ, we command you, brothers and sisters, to keep away from every believer who is idle and disruptive and does not live according to the teaching you received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 yourselves know how you ought to follow our example. We were not idle when we were with you,]]></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2026-06-12T19:24:43Z</dcterms:created>
  <dcterms:modified xsi:type="dcterms:W3CDTF">2026-06-12T19:24:43Z</dcterms:modified>
  <dc:title>Bible.com.au: 2 Thessalonians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