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54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Promise to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king was settled in his palace and the Lord had given him rest from all his enemies aroun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to Nathan the prophet, “Here I am, living in a house of cedar, while the ark of God remains in a t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than replied to the king, “Whatever you have in mind, go ahead and do it, for the Lord is with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at night the word of the Lord came to Nathan,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 and tell my servant David, ‘This is what the Lord says: Are you the one to build me a house to dwell 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ave not dwelt in a house from the day I brought the Israelites up out of Egypt to this day. I have been moving from place to place with a tent as my dwell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ver I have moved with all the Israelites, did I ever say to any of their rulers whom I commanded to shepherd my people Israel, “Why have you not built me a house of ceda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n, tell my servant David, ‘This is what the Lord Almighty says: I took you from the pasture, from tending the flock, and appointed you ruler over my people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have been with you wherever you have gone, and I have cut off all your enemies from before you. Now I will make your name great, like the names of the greatest men on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provide a place for my people Israel and will plant them so that they can have a home of their own and no longer be disturbed. Wicked people will not oppress them anymore, as they did at the begin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ave done ever since the time I appointed leaders over my people Israel. I will also give you rest from all your enemies.“ ‘The Lord declares to you that the Lord himself will establish a house for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your days are over and you rest with your ancestors, I will raise up your offspring to succeed you, your own flesh and blood, and I will establish his kingd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is the one who will build a house for my Name, and I will establish the throne of his kingdom for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be his father, and he will be my son. When he does wrong, I will punish him with a rod wielded by men, with floggings inflicted by human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my love will never be taken away from him, as I took it away from Saul, whom I removed from befor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r house and your kingdom will endure forever before me; your throne will be established foreve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than reported to David all the words of this entire revelation.David’s Pray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King David went in and sat before the Lord, and he said:“Who am I, Sovereign Lord, and what is my family, that you have brought me this f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s if this were not enough in your sight, Sovereign Lord, you have also spoken about the future of the house of your servant—and this decree, Sovereign Lord, is for a mere hum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at more can David say to you? For you know your servant, Sovereign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sake of your word and according to your will, you have done this great thing and made it known to your serv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 great you are, Sovereign Lord! There is no one like you, and there is no God but you, as we have heard with our own ea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o is like your people Israel—the one nation on earth that God went out to redeem as a people for himself, and to make a name for himself, and to perform great and awesome wonders by driving out nations and their gods from before your people, whom you redeemed from Egyp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have established your people Israel as your very own forever, and you, Lord, have become their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w, Lord God, keep forever the promise you have made concerning your servant and his house. Do as you promis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at your name will be great forever. Then people will say, ‘The Lord Almighty is God over Israel!’ And the house of your servant David will be established in your s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ord Almighty, God of Israel, you have revealed this to your servant, saying, ‘I will build a house for you.’ So your servant has found courage to pray this prayer to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vereign Lord, you are God! Your covenant is trustworthy, and you have promised these good things to your serva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be pleased to bless the house of your servant, that it may continue forever in your sight; for you, Sovereign Lord, have spoken, and with your blessing the house of your servant will be blessed forev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2026-09-17T04:26:40Z</dcterms:created>
  <dcterms:modified xsi:type="dcterms:W3CDTF">2026-09-17T04:26:40Z</dcterms:modified>
  <dc:title>Bible.com.au: 2 Samuel 7:1-29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