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mighty warriors:Josheb-Basshebeth, a Tahkemonite, was chief of the Three; he raised his spear against eight hundred men, whom he killed in one encou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o him was Eleazar son of Dodai the Ahohite. As one of the three mighty warriors, he was with David when they taunted the Philistines gathered at Pas Dammim for battle. Then the Israelites retre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Eleazar stood his ground and struck down the Philistines till his hand grew tired and froze to the sword. The Lord brought about a great victory that day. The troops returned to Eleazar, but only to strip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to him was Shammah son of Agee the Hararite. When the Philistines banded together at a place where there was a field full of lentils, Israel’s troops fled from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took his stand in the middle of the field. He defended it and struck the Philistines down, and the Lord brought about a great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uring harvest time, three of the thirty chief warriors came down to David at the cave of Adullam, while a band of Philistines was encamped in the Valley of Reph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David was in the stronghold, and the Philistine garrison was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longed for water and said, “Oh, that someone would get me a drink of water from the well near the gate of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three mighty warriors broke through the Philistine lines, drew water from the well near the gate of Bethlehem and carried it back to David. But he refused to drink it; instead, he poured it out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ar be it from me, Lord, to do this!” he said. “Is it not the blood of men who went at the risk of their lives?” And David would not drink it.Such were the exploits of the three mighty warri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shai the brother of Joab son of Zeruiah was chief of the Three. He raised his spear against three hundred men, whom he killed, and so he became as famous as the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s he not held in greater honor than the Three? He became their commander, even though he was not included among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son of Jehoiada, a valiant fighter from Kabzeel, performed great exploits. He struck down Moab’s two mightiest warriors. He also went down into a pit on a snowy day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uck down a huge Egyptian. Although the Egyptian had a spear in his hand, Benaiah went against him with a club. He snatched the spear from the Egyptian’s hand and killed him with his own sp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ch were the exploits of Benaiah son of Jehoiada; he too was as famous as the three mighty warri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held in greater honor than any of the Thirty, but he was not included among the Three. And David put him in charge of his bodygu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g the Thirty were:Asahel the brother of Joab,Elhanan son of Dodo from Bethle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mmah the Harodite,Elika the Harod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lez the Paltite,Ira son of Ikkesh from Teko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iezer from Anathoth,Sibbekai the Husha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st words of David:“The inspired utterance of David son of Jesse,the utterance of the man exalted by the Most High,the man anointed by the God of Jacob,the hero of Israel’s so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almon the Ahohite,Maharai the Netophat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led son of Baanah the Netophathite,Ithai son of Ribai from Gibeah in Benjam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naiah the Pirathonite,Hiddai from the ravines of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i-Albon the Arbathite,Azmaveth the Barhum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ahba the Shaalbonite,the sons of Jashen,Jonat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n of Shammah the Hararite,Ahiam son of Sharar the Harar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liphelet son of Ahasbai the Maakathite,Eliam son of Ahithophel the Gilon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zro the Carmelite,Paarai the Arb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gal son of Nathan from Zobah,the son of Hagr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lek the Ammonite,Naharai the Beerothite, the armor-bearer of Joab son of Zeru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oke through me;his word was on my tongu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ra the Ithrite,Gareb the Ithri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Uriah the Hittite.There were thirty-seven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spoke,the Rock of Israel said to me:‘When one rules over people in righteousness,when he rules in the fear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like the light of morning at sunriseon a cloudless morning,like the brightness after rainthat brings grass from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my house were not right with God,surely he would not have made with me an everlasting covenant,arranged and secured in every part;surely he would not bring to fruition my salvationand grant me my every des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vil men are all to be cast aside like thorns,which are not gathered with th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touches thornsuses a tool of iron or the shaft of a spear;they are burned up where they lie.”David’s Mighty Warrior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2026-06-01T22:35:00Z</dcterms:created>
  <dcterms:modified xsi:type="dcterms:W3CDTF">2026-06-01T22:35:00Z</dcterms:modified>
  <dc:title>Bible.com.au: 2 Samuel 23:1-39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