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36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22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’s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ang to the Lord the words of this song when the Lord delivered him from the hand of all his enemies and from the hand of Sa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:“The Lord is my rock, my fortress and my deliver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is my rock, in whom I take refuge,my shield and the horn of my salvation.He is my stronghold, my refuge and my savior—from violent people you sav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called to the Lord, who is worthy of praise,and have been saved from my enem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ves of death swirled about me;the torrents of destruction overwhelm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ds of the grave coiled around me;the snares of death confronted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n my distress I called to the Lord;I called out to my God.From his temple he heard my voice;my cry came to his e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rembled and quaked,the foundations of the heavens shook;they trembled because he was ang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oke rose from his nostrils;consuming fire came from his mouth,burning coals blazed out of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arted the heavens and came down;dark clouds were under his fee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unted the cherubim and flew;he soared on the wings of the wi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darkness his canopy around him—the dark rain clouds of the sk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brightness of his presencebolts of lightning blazed fo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hundered from heaven;the voice of the Most High resound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t his arrows and scattered the enemy,with great bolts of lightning he rout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alleys of the sea were exposedand the foundations of the earth laid bareat the rebuke of the Lord,at the blast of breath from his nostril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reached down from on high and took hold of me;he drew me out of deep wat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d me from my powerful enemy,from my foes, who were too strong for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fronted me in the day of my disaster,but the Lord was my suppo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out into a spacious place;he rescued me because he delighted in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ord has dealt with me according to my righteousness;according to the cleanness of my hands he has rewarded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kept the ways of the Lord;I am not guilty of turning from my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is laws are before me;I have not turned away from his decre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blameless before himand have kept myself from s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rewarded me according to my righteousness,according to my cleanness in his sigh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 the faithful you show yourself faithful,to the blameless you show yourself blameless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pure you show yourself pure,but to the devious you show yourself shrew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ve the humble,but your eyes are on the haughty to bring them low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my lamp;the Lord turns my darkness into ligh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help I can advance against a troop;with my God I can scale a wal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s for God, his way is perfect:The Lord’s word is flawless;he shields all who take refuge in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s God besides the Lord?And who is the Rock except our God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d who arms me with strengthand keeps my way secur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my feet like the feet of a deer;he causes me to stand on the height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rains my hands for battle;my arms can bend a bow of bronz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your saving help my shield;your help has made me grea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vide a broad path for my feet,so that my ankles do not give way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pursued my enemies and crushed them;I did not turn back till they were destroy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ushed them completely, and they could not rise;they fell beneath my fe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med me with strength for battle;you humbled my adversaries before m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my enemies turn their backs in flight,and I destroyed my foe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for help, but there was no one to save them—to the Lord, but he did not answer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at them as fine as the dust of the earth;I pounded and trampled them like mud in the stree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have delivered me from the attacks of the peoples;you have preserved me as the head of nations.People I did not know now serve me,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cower before me;as soon as they hear of me, they obey 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l lose heart;they come trembling from their stronghold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ord lives! Praise be to my Rock!Exalted be my God, the Rock, my Savior!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God who avenges me,who puts the nations under me,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ets me free from my enemies.You exalted me above my foes;from a violent man you rescued me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praise you, Lord, among the nations;I will sing the praises of your nam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gives his king great victories;he shows unfailing kindness to his anointed,to David and his descendants forever.”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2026-10-20T18:20:50Z</dcterms:created>
  <dcterms:modified xsi:type="dcterms:W3CDTF">2026-10-20T18:20:50Z</dcterms:modified>
  <dc:title>Bible.com.au: 2 Samuel 22:1-51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