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d and quaked,the foundations of the heavens shook;they trembled because he was ang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rose from his nostrils;consuming fire came from his mouth,burning coals blazed out of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rted the heavens and came down;dark clouds were under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unted the cherubim and flew;he soared on the wings of the wi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darkness his canopy around him—the dark rain clouds of the sk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brightness of his presencebolts of lightning blazed fo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undered from heaven;the voice of the Most High resound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the enemy,with great bolts of lightning he rout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leys of the sea were exposedand the foundations of the earth laid bareat the rebuke of the Lord,at the blast of breath from his nostri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reached down from on high and took hold of me;he drew me out of deep wat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y,from my foes, who were too strong fo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fronted me in the day of my disaster,but the Lord was my suppo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out into a spacious place;he rescued me because he delighted in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has dealt with me according to my righteousness;according to the cleanness of my hands he has rewarded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kept the ways of the Lord;I am not guilty of turning from my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s laws are before me;I have not turned away from his decre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blameless before himand have kept myself from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warded me according to my righteousness,according to my cleanness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the faithful you show yourself faithful,to the blameless you show yourself blamel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ure you show yourself pure,but to the devious you show yourself shrew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ang to the Lord the words of this song when the Lord delivered him from the hand of all his enemies and from the hand of Sa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e humble,but your eyes are on the haughty to bring them l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lamp;the Lord turns my darkness into li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elp I can advance against a troop;with my God I can scale a w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for God, his way is perfect:The Lord’s word is flawless;he shields all who take refuge in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s God besides the Lord?And who is the Rock except our God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arms me with strengthand keeps my way secur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y feet like the feet of a deer;he causes me to stand on the heigh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y hands for battle;my arms can bend a bow of bronz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your saving help my shield;your help has made me grea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vide a broad path for my feet,so that my ankles do not give 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“The Lord is my rock, my fortress and my deliverer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pursued my enemies and crushed them;I did not turn back till they were destroy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ed them completely, and they could not rise;they fell beneath my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med me with strength for battle;you humbled my adversaries before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enemies turn their backs in flight,and I destroyed my foe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for help, but there was no one to save them—to the Lord, but he did not ans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at them as fine as the dust of the earth;I pounded and trampled them like mud in the stree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delivered me from the attacks of the peoples;you have preserved me as the head of nations.People I did not know now serve me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cower before me;as soon as they hear of me, they obey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lose heart;they come trembling from their stronghold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lives! Praise be to my Rock!Exalted be my God, the Rock, my Savior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is my rock, in whom I take refuge,my shield and the horn of my salvation.He is my stronghold, my refuge and my savior—from violent people you save m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God who avenges me,who puts the nations under me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s me free from my enemies.You exalted me above my foes;from a violent man you rescued m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praise you, Lord, among the nations;I will sing the praises of your nam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gives his king great victories;he shows unfailing kindness to his anointed,to David and his descendants forever.”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alled to the Lord, who is worthy of praise,and have been saved from my ene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ves of death swirled about me;the torrents of destruction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the grave coiled around me;the snares of death confront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my distress I called to the Lord;I called out to my God.From his temple he heard my voice;my cry came to his 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2026-06-23T05:56:11Z</dcterms:created>
  <dcterms:modified xsi:type="dcterms:W3CDTF">2026-06-23T05:56:11Z</dcterms:modified>
  <dc:title>Bible.com.au: 2 Samuel 22:1-51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