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slide" Target="slides/slide54.xml"/>
  <Relationship Id="rId57" Type="http://schemas.openxmlformats.org/officeDocument/2006/relationships/presProps" Target="presProps.xml"/>
  <Relationship Id="rId58" Type="http://schemas.openxmlformats.org/officeDocument/2006/relationships/viewProps" Target="viewProps.xml"/>
  <Relationship Id="rId5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20638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Samuel 22:1-5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arth trembled and quaked,the foundations of the heavens shook;they trembled because he was angry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moke rose from his nostrils;consuming fire came from his mouth,burning coals blazed out of i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arted the heavens and came down;dark clouds were under his fee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ounted the cherubim and flew;he soared on the wings of the win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de darkness his canopy around him—the dark rain clouds of the sk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t of the brightness of his presencebolts of lightning blazed forth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thundered from heaven;the voice of the Most High resounde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ot his arrows and scattered the enemy,with great bolts of lightning he routed the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alleys of the sea were exposedand the foundations of the earth laid bareat the rebuke of the Lord,at the blast of breath from his nostril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He reached down from on high and took hold of me;he drew me out of deep water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vid’s Song of Prais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escued me from my powerful enemy,from my foes, who were too strong for m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onfronted me in the day of my disaster,but the Lord was my suppor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rought me out into a spacious place;he rescued me because he delighted in m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e Lord has dealt with me according to my righteousness;according to the cleanness of my hands he has rewarded m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have kept the ways of the Lord;I am not guilty of turning from my Go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his laws are before me;I have not turned away from his decree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been blameless before himand have kept myself from sin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s rewarded me according to my righteousness,according to my cleanness in his sight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o the faithful you show yourself faithful,to the blameless you show yourself blameless,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pure you show yourself pure,but to the devious you show yourself shrew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vid sang to the Lord the words of this song when the Lord delivered him from the hand of all his enemies and from the hand of Saul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ave the humble,but your eyes are on the haughty to bring them low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, Lord, are my lamp;the Lord turns my darkness into light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your help I can advance against a troop;with my God I can scale a wall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s for God, his way is perfect:The Lord’s word is flawless;he shields all who take refuge in him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o is God besides the Lord?And who is the Rock except our God?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God who arms me with strengthand keeps my way secure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kes my feet like the feet of a deer;he causes me to stand on the heights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rains my hands for battle;my arms can bend a bow of bronze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make your saving help my shield;your help has made me great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provide a broad path for my feet,so that my ankles do not give wa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aid:“The Lord is my rock, my fortress and my deliverer;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 pursued my enemies and crushed them;I did not turn back till they were destroyed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rushed them completely, and they could not rise;they fell beneath my feet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med me with strength for battle;you humbled my adversaries before me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made my enemies turn their backs in flight,and I destroyed my foes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ried for help, but there was no one to save them—to the Lord, but he did not answer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beat them as fine as the dust of the earth;I pounded and trampled them like mud in the streets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You have delivered me from the attacks of the peoples;you have preserved me as the head of nations.People I did not know now serve me,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eigners cower before me;as soon as they hear of me, they obey me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ll lose heart;they come trembling from their strongholds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e Lord lives! Praise be to my Rock!Exalted be my God, the Rock, my Savior!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God is my rock, in whom I take refuge,my shield and the horn of my salvation.He is my stronghold, my refuge and my savior—from violent people you save me.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is the God who avenges me,who puts the nations under me,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sets me free from my enemies.You exalted me above my foes;from a violent man you rescued me.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I will praise you, Lord, among the nations;I will sing the praises of your name.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He gives his king great victories;he shows unfailing kindness to his anointed,to David and his descendants forever.”]]>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 called to the Lord, who is worthy of praise,and have been saved from my enemi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ves of death swirled about me;the torrents of destruction overwhelmed 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ords of the grave coiled around me;the snares of death confronted m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n my distress I called to the Lord;I called out to my God.From his temple he heard my voice;my cry came to his ear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7">
  <a:themeElements>
    <a:clrScheme name="Theme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2026-06-23T04:48:34Z</dcterms:created>
  <dcterms:modified xsi:type="dcterms:W3CDTF">2026-06-23T04:48:34Z</dcterms:modified>
  <dc:title>Bible.com.au: 2 Samuel 22:1-51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