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88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king took Armoni and Mephibosheth, the two sons of Aiah’s daughter Rizpah, whom she had borne to Saul, together with the five sons of Saul’s daughter Merab, whom she had borne to Adriel son of Barzillai the Meholathi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handed them over to the Gibeonites, who killed them and exposed their bodies on a hill before the Lord. All seven of them fell together; they were put to death during the first days of the harvest, just as the barley harvest was beginn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izpah daughter of Aiah took sackcloth and spread it out for herself on a rock. From the beginning of the harvest till the rain poured down from the heavens on the bodies, she did not let the birds touch them by day or the wild animals by n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David was told what Aiah’s daughter Rizpah, Saul’s concubine, had d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ent and took the bones of Saul and his son Jonathan from the citizens of Jabesh Gilead. (They had stolen their bodies from the public square at Beth Shan, where the Philistines had hung them after they struck Saul down on Gilbo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brought the bones of Saul and his son Jonathan from there, and the bones of those who had been killed and exposed were gathered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buried the bones of Saul and his son Jonathan in the tomb of Saul’s father Kish, at Zela in Benjamin, and did everything the king commanded. After that, God answered prayer in behalf of the land.Wars Against the Philisti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ce again there was a battle between the Philistines and Israel. David went down with his men to fight against the Philistines, and he became exhaus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shbi-Benob, one of the descendants of Rapha, whose bronze spearhead weighed three hundred shekels and who was armed with a new sword, said he would kill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bishai son of Zeruiah came to David’s rescue; he struck the Philistine down and killed him. Then David’s men swore to him, saying, “Never again will you go out with us to battle, so that the lamp of Israel will not be extinguish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ibeonites Aveng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e course of time, there was another battle with the Philistines, at Gob. At that time Sibbekai the Hushathite killed Saph, one of the descendants of Rap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another battle with the Philistines at Gob, Elhanan son of Jair the Bethlehemite killed the brother of Goliath the Gittite, who had a spear with a shaft like a weaver’s r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still another battle, which took place at Gath, there was a huge man with six fingers on each hand and six toes on each foot—twenty-four in all. He also was descended from Raph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he taunted Israel, Jonathan son of Shimeah, David’s brother, kille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four were descendants of Rapha in Gath, and they fell at the hands of David and his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the reign of David, there was a famine for three successive years; so David sought the face of the Lord. The Lord said, “It is on account of Saul and his blood-stained house; it is because he put the Gibeonites to de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 summoned the Gibeonites and spoke to them. (Now the Gibeonites were not a part of Israel but were survivors of the Amorites; the Israelites had sworn to spare them, but Saul in his zeal for Israel and Judah had tried to annihilate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vid asked the Gibeonites, “What shall I do for you? How shall I make atonement so that you will bless the Lord’s inherit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Gibeonites answered him, “We have no right to demand silver or gold from Saul or his family, nor do we have the right to put anyone in Israel to death.”“What do you want me to do for you?” David ask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answered the king, “As for the man who destroyed us and plotted against us so that we have been decimated and have no place anywhere in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seven of his male descendants be given to us to be killed and their bodies exposed before the Lord at Gibeah of Saul—the Lord’s chosen one.”So the king said, “I will give them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spared Mephibosheth son of Jonathan, the son of Saul, because of the oath before the Lord between David and Jonathan son of Saul.]]></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2026-07-22T12:16:14Z</dcterms:created>
  <dcterms:modified xsi:type="dcterms:W3CDTF">2026-07-22T12:16:14Z</dcterms:modified>
  <dc:title>Bible.com.au: 2 Samuel 21:1-22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