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3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y were at the great rock in Gibeon, Amasa came to meet them. Joab was wearing his military tunic, and strapped over it at his waist was a belt with a dagger in its sheath. As he stepped forward, it dropped out of its sh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brother?” Then Joab took Amasa by the beard with his right hand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his guard against the dagger in Joab’s hand, and Joab plunged it into his belly, and his intestines spilled out on the ground. Without being stabbed again, Amasa died. Then Joab and his brother Abishai pursued Sheba son of Bik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eside Amasa and said, “Whoever favors Joab, and whoever is for David, let him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 lay wallowing in his blood in the middle of the road, and the man saw that all the troops came to a halt there. When he realized that everyone who came up to Amasa stopped, he dragged him from the road into a field and threw a garment over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Amasa had been removed from the road, everyone went on with Joab to pursue Sheba son of Bik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all the tribes of Israel to Abel Beth Maakah and through the entire region of the Bikrites, who gathered together and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e troops with Joab came and besieged Sheba in Abel Beth Maakah. They built a siege ramp up to the city, and it stood against the outer fortifications. While they were battering the wall to bring it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called from the city, “Listen! Listen! Tell Joab to come here so I can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ent toward her, and she asked, “Are you Joab?”“I am,” he answered.She said, “Listen to what your servant has to say.”“I’m listening,”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continued, “Long ago they used to say, ‘Get your answer at Abel,’ and that settl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e peaceful and faithful in Israel. You are trying to destroy a city that is a mother in Israel. Why do you want to swallow up the Lord’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ar be it from me!” Joab replied, “Far be it from me to swallow up or destr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the case. A man named Sheba son of Bikri, from the hill country of Ephraim, has lifted up his hand against the king, against David. Hand over this one man, and I’ll withdraw from the city.”The woman said to Joab, “His head will be thrown to you from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to all the people with her wise advice, and they cut off the head of Sheba son of Bikri and threw it to Joab. So he sounded the trumpet, and his men dispersed from the city, each returning to his home. And Joab went back to the king in Jerusalem.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over Israel’s entire army;Benaiah son of Jehoiada was over the Kerethites and Peleth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forced labor;Jehoshaphat son of Ahilud was reco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secretary;Zadok and Abiathar wer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the Jairite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troublemaker named Sheba son of Bikri, a Benjamite, happened to be there. He sounded the trumpet and shouted,“We have no share in David,no part in Jesse’s son!Every man to his ten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deserted David to follow Sheba son of Bikri. But the men of Judah stayed by their king all the way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returned to his palace in Jerusalem, he took the ten concubines he had left to take care of the palace and put them in a house under guard. He provided for them but had no sexual relations with them. They were kept in confinement till the day of their death, living as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Amasa, “Summon the men of Judah to come to me within three days, and be here your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masa went to summon Judah, he took longer than the time the king had set for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aid to Abishai, “Now Sheba son of Bikri will do us more harm than Absalom did. Take your master’s men and pursue him, or he will find fortified citie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and the Kerethites and Pelethites and all the mighty warriors went out under the command of Abishai. They marched out from Jerusalem to pursue Sheba son of Bikri.]]></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2026-07-04T23:14:35Z</dcterms:created>
  <dcterms:modified xsi:type="dcterms:W3CDTF">2026-07-04T23:14:35Z</dcterms:modified>
  <dc:title>Bible.com.au: 2 Samuel 20:1-26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