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repaid you for all the blood you shed in the household of Saul, in whose place you have reigned. The Lord has given the kingdom into the hands of your son Absalom. You have come to ruin because you are a murder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shai son of Zeruiah said to the king, “Why should this dead dog curse my lord the king? Let me go over and cut off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king said, “What does this have to do with you, you sons of Zeruiah? If he is cursing because the Lord said to him, ‘Curse David,’ who can ask, ‘Why do you do thi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then said to Abishai and all his officials, “My son, my own flesh and blood, is trying to kill me. How much more, then, this Benjamite! Leave him alone; let him curse, for the Lord has told him 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upon my misery and restore to me his covenant blessing instead of his curse to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continued along the road while Shimei was going along the hillside opposite him, cursing as he went and throwing stones at him and showering him with di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and all the people with him arrived at their destination exhausted. And there he refreshed himself.The Advice of Ahithophel and Hus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anwhile, Absalom and all the men of Israel came to Jerusalem, and Ahithophel was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ushai the Arkite, David’s confidant, went to Absalom and said to him, “Long live the king! Long liv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salom said to Hushai, “So this is the love you show your friend? If he’s your friend, why didn’t you go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Zi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ushai said to Absalom, “No, the one chosen by the Lord, by these people, and by all the men of Israel—his I will be, and I will remain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urthermore, whom should I serve? Should I not serve the son? Just as I served your father, so I will ser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 said to Ahithophel, “Give us your advice. What should we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answered, “Sleep with your father’s concubines whom he left to take care of the palace. Then all Israel will hear that you have made yourself obnoxious to your father, and the hands of everyone with you will be more reso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pitched a tent for Absalom on the roof, and he slept with his father’s concubines in the sight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n those days the advice Ahithophel gave was like that of one who inquires of God. That was how both David and Absalom regarded all of Ahithophel’s adv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gone a short distance beyond the summit, there was Ziba, the steward of Mephibosheth, waiting to meet him. He had a string of donkeys saddled and loaded with two hundred loaves of bread, a hundred cakes of raisins, a hundred cakes of figs and a skin of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asked Ziba, “Why have you brought these?”Ziba answered, “The donkeys are for the king’s household to ride on, the bread and fruit are for the men to eat, and the wine is to refresh those who become exhausted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then asked, “Where is your master’s grandson?”Ziba said to him, “He is staying in Jerusalem, because he thinks, ‘Today the Israelites will restore to me my grandfather’s kingdo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Ziba, “All that belonged to Mephibosheth is now yours.”“I humbly bow,” Ziba said. “May I find favor in your eyes, my lord the king.”Shimei Curses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King David approached Bahurim, a man from the same clan as Saul’s family came out from there. His name was Shimei son of Gera, and he cursed as he cam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elted David and all the king’s officials with stones, though all the troops and the special guard were on David’s right and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he cursed, Shimei said, “Get out, get out, you murderer, you scoundr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2026-06-22T01:27:10Z</dcterms:created>
  <dcterms:modified xsi:type="dcterms:W3CDTF">2026-06-22T01:27:10Z</dcterms:modified>
  <dc:title>Bible.com.au: 2 Samuel 16:1-23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