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907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2: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gave your master’s house to you, and your master’s wives into your arms. I gave you all Israel and Judah. And if all this had been too little, I would have given you even mo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y did you despise the word of the Lord by doing what is evil in his eyes? You struck down Uriah the Hittite with the sword and took his wife to be your own. You killed him with the sword of the Ammon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therefore, the sword will never depart from your house, because you despised me and took the wife of Uriah the Hittite to be your 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what the Lord says: ‘Out of your own household I am going to bring calamity on you. Before your very eyes I will take your wives and give them to one who is close to you, and he will sleep with your wives in broad dayl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did it in secret, but I will do this thing in broad daylight before all Israel.’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David said to Nathan, “I have sinned against the Lord.”Nathan replied, “The Lord has taken away your sin. You are not going to di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because by doing this you have shown utter contempt for the Lord, the son born to you will di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Nathan had gone home, the Lord struck the child that Uriah’s wife had borne to David, and he became i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avid pleaded with God for the child. He fasted and spent the nights lying in sackcloth on the grou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elders of his household stood beside him to get him up from the ground, but he refused, and he would not eat any food with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than Rebukes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the seventh day the child died. David’s attendants were afraid to tell him that the child was dead, for they thought, “While the child was still living, he wouldn’t listen to us when we spoke to him. How can we now tell him the child is dead? He may do something desperat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avid noticed that his attendants were whispering among themselves, and he realized the child was dead. “Is the child dead?” he asked.“Yes,” they replied, “he is d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David got up from the ground. After he had washed, put on lotions and changed his clothes, he went into the house of the Lord and worshiped. Then he went to his own house, and at his request they served him food, and he at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is attendants asked him, “Why are you acting this way? While the child was alive, you fasted and wept, but now that the child is dead, you get up and ea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answered, “While the child was still alive, I fasted and wept. I thought, ‘Who knows? The Lord may be gracious to me and let the child li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now that he is dead, why should I go on fasting? Can I bring him back again? I will go to him, but he will not return to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David comforted his wife Bathsheba, and he went to her and made love to her. She gave birth to a son, and they named him Solomon. The Lord loved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because the Lord loved him, he sent word through Nathan the prophet to name him Jedidi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eanwhile Joab fought against Rabbah of the Ammonites and captured the royal citad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oab then sent messengers to David, saying, “I have fought against Rabbah and taken its water suppl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ent Nathan to David. When he came to him, he said, “There were two men in a certain town, one rich and the other poo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muster the rest of the troops and besiege the city and capture it. Otherwise I will take the city, and it will be named after 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David mustered the entire army and went to Rabbah, and attacked and captured 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avid took the crown from their king’s head, and it was placed on his own head. It weighed a talent of gold, and it was set with precious stones. David took a great quantity of plunder from the cit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brought out the people who were there, consigning them to labor with saws and with iron picks and axes, and he made them work at brickmaking. David did this to all the Ammonite towns. Then he and his entire army returned to Jerusal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rich man had a very large number of sheep and catt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poor man had nothing except one little ewe lamb he had bought. He raised it, and it grew up with him and his children. It shared his food, drank from his cup and even slept in his arms. It was like a daughter to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a traveler came to the rich man, but the rich man refrained from taking one of his own sheep or cattle to prepare a meal for the traveler who had come to him. Instead, he took the ewe lamb that belonged to the poor man and prepared it for the one who had come 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avid burned with anger against the man and said to Nathan, “As surely as the Lord lives, the man who did this must di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must pay for that lamb four times over, because he did such a thing and had no pi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Nathan said to David, “You are the man! This is what the Lord, the God of Israel, says: ‘I anointed you king over Israel, and I delivered you from the hand of Saul.]]></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2026-05-25T02:00:40Z</dcterms:created>
  <dcterms:modified xsi:type="dcterms:W3CDTF">2026-05-25T02:00:40Z</dcterms:modified>
  <dc:title>Bible.com.au: 2 Samuel 12:1-31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