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o not forget this one thing, dear friends: With the Lord a day is like a thousand years, and a thousand years are like a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is not slow in keeping his promise, as some understand slowness. Instead he is patient with you, not wanting anyone to perish, but everyone to come to repent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day of the Lord will come like a thief. The heavens will disappear with a roar; the elements will be destroyed by fire, and the earth and everything done in it will be laid b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everything will be destroyed in this way, what kind of people ought you to be? You ought to live holy and godly l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you look forward to the day of God and speed its coming. That day will bring about the destruction of the heavens by fire, and the elements will melt in the h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 keeping with his promise we are looking forward to a new heaven and a new earth, where righteousness dwel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dear friends, since you are looking forward to this, make every effort to be found spotless, blameless and at peace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ar in mind that our Lord’s patience means salvation, just as our dear brother Paul also wrote you with the wisdom that God gav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rites the same way in all his letters, speaking in them of these matters. His letters contain some things that are hard to understand, which ignorant and unstable people distort, as they do the other Scriptures, to their own destru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dear friends, since you have been forewarned, be on your guard so that you may not be carried away by the error of the lawless and fall from your secure posi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row in the grace and knowledge of our Lord and Savior Jesus Christ.To him be glory both now and forever!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this is now my second letter to you. I have written both of them as reminders to stimulate you to wholesome thin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nt you to recall the words spoken in the past by the holy prophets and the command given by our Lord and Savior through your apost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ve all, you must understand that in the last days scoffers will come, scoffing and following their own evil desi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ay, “Where is this ‘coming’ he promised? Ever since our ancestors died, everything goes on as it has since the beginning of cre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deliberately forget that long ago by God’s word the heavens came into being and the earth was formed out of water and by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these waters also the world of that time was deluged and destroy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the same word the present heavens and earth are reserved for fire, being kept for the day of judgment and destruction of the ungodly.]]></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2026-06-15T07:54:33Z</dcterms:created>
  <dcterms:modified xsi:type="dcterms:W3CDTF">2026-06-15T07:54:33Z</dcterms:modified>
  <dc:title>Bible.com.au: 2 Peter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