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39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did evil in the eyes of the Lord, just as his father had 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at time the officers of Nebuchadnezzar king of Babylon advanced on Jerusalem and laid siege to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ebuchadnezzar himself came up to the city while his officers were besieging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hoiachin king of Judah, his mother, his attendants, his nobles and his officials all surrendered to him.In the eighth year of the reign of the king of Babylon, he took Jehoiachin prison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the Lord had declared, Nebuchadnezzar removed the treasures from the temple of the Lord and from the royal palace, and cut up the gold articles that Solomon king of Israel had made for the templ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arried all Jerusalem into exile: all the officers and fighting men, and all the skilled workers and artisans—a total of ten thousand. Only the poorest people of the land were lef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buchadnezzar took Jehoiachin captive to Babylon. He also took from Jerusalem to Babylon the king’s mother, his wives, his officials and the prominent people of the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of Babylon also deported to Babylon the entire force of seven thousand fighting men, strong and fit for war, and a thousand skilled workers and artis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ade Mattaniah, Jehoiachin’s uncle, king in his place and changed his name to Zedekiah.Zedekiah King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dekiah was twenty-one years old when he became king, and he reigned in Jerusalem eleven years. His mother’s name was Hamutal daughter of Jeremiah; she was from Libn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Jehoiakim’s reign, Nebuchadnezzar king of Babylon invaded the land, and Jehoiakim became his vassal for three years. But then he turned against Nebuchadnezzar and rebel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did evil in the eyes of the Lord, just as Jehoiakim had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was because of the Lord’s anger that all this happened to Jerusalem and Judah, and in the end he thrust them from his presence.The Fall of JerusalemNow Zedekiah rebelled against the king of Babyl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ent Babylonian, Aramean, Moabite and Ammonite raiders against him to destroy Judah, in accordance with the word of the Lord proclaimed by his servants the prophe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urely these things happened to Judah according to the Lord’s command, in order to remove them from his presence because of the sins of Manasseh and all he had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cluding the shedding of innocent blood. For he had filled Jerusalem with innocent blood, and the Lord was not willing to forgi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for the other events of Jehoiakim’s reign, and all he did, are they not written in the book of the annals of the kings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hoiakim rested with his ancestors. And Jehoiachin his son succeeded him as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of Egypt did not march out from his own country again, because the king of Babylon had taken all his territory, from the Wadi of Egypt to the Euphrates River.Jehoiachin King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hoiachin was eighteen years old when he became king, and he reigned in Jerusalem three months. His mother’s name was Nehushta daughter of Elnathan; she was from Jerusalem.]]></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2026-06-26T15:27:24Z</dcterms:created>
  <dcterms:modified xsi:type="dcterms:W3CDTF">2026-06-26T15:27:24Z</dcterms:modified>
  <dc:title>Bible.com.au: 2 Kings 24:1-20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