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2349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Corinthians 9: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ach of you should give what you have decided in your heart to give, not reluctantly or under compulsion, for God loves a cheerful give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2026-10-05T16:44:10Z</dcterms:created>
  <dcterms:modified xsi:type="dcterms:W3CDTF">2026-10-05T16:44:10Z</dcterms:modified>
  <dc:title>Bible.com.au: 2 Corinthians 9:7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