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7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. 9: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f you should give what you have decided in your heart to give, not reluctantly or under compulsion, for God loves a cheerful giv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2026-06-04T07:17:09Z</dcterms:created>
  <dcterms:modified xsi:type="dcterms:W3CDTF">2026-06-04T07:17:09Z</dcterms:modified>
  <dc:title>Bible.com.au: 2 Cor. 9:7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