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n, yet regarded as unknown; dying, and yet we live on; beaten, and yet not kille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rrowful, yet always rejoicing; poor, yet making many rich; having nothing, and yet possessing everyth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poken freely to you, Corinthians, and opened wide our hearts to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not withholding our affection from you, but you are withholding yours from 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fair exchange—I speak as to my children—open wide your hearts also.Warning Against Idolatry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yoked together with unbelievers. For what do righteousness and wickedness have in common? Or what fellowship can light have with darknes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armony is there between Christ and Belial? Or what does a believer have in common with an unbeliever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greement is there between the temple of God and idols? For we are the temple of the living God. As God has said:“I will live with themand walk among them,and I will be their God,and they will be my people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“Come out from themand be separate,says the Lord.Touch no unclean thing,and I will receive you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“I will be a Father to you,and you will be my sons and daughters,says the Lord Almighty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God’s co-workers we urge you not to receive God’s grace in vai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ys,“In the time of my favor I heard you,and in the day of salvation I helped you.”I tell you, now is the time of God’s favor, now is the day of salvation.Paul’s Hardships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put no stumbling block in anyone’s path, so that our ministry will not be discredi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ther, as servants of God we commend ourselves in every way: in great endurance; in troubles, hardships and distresses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beatings, imprisonments and riots; in hard work, sleepless nights and hunger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urity, understanding, patience and kindness; in the Holy Spirit and in sincere lov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ruthful speech and in the power of God; with weapons of righteousness in the right hand and in the left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glory and dishonor, bad report and good report; genuine, yet regarded as impostor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2026-08-01T09:05:33Z</dcterms:created>
  <dcterms:modified xsi:type="dcterms:W3CDTF">2026-08-01T09:05:33Z</dcterms:modified>
  <dc:title>Bible.com.au: 2 Corinthians 6:1-18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