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. 5: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de him who had no sin to be sin for us, so that in him we might become the righteousness of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2026-08-11T08:04:45Z</dcterms:created>
  <dcterms:modified xsi:type="dcterms:W3CDTF">2026-08-11T08:04:45Z</dcterms:modified>
  <dc:title>Bible.com.au: 2 Cor. 5:21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