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5: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him who had no sin to be sin for us, so that in him we might become the righteousness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2026-06-09T14:43:31Z</dcterms:created>
  <dcterms:modified xsi:type="dcterms:W3CDTF">2026-06-09T14:43:31Z</dcterms:modified>
  <dc:title>Bible.com.au: 2 Cor. 5:21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