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hard pressed on every side, but not crushed; perplexed, but not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secuted, but not abandoned; struck down, but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ways carry around in our body the death of Jesus, so that the life of Jesus may also be revealed in our bod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e who are alive are always being given over to death for Jesus’ sake, so that his life may also be revealed in our mortal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death is at work in us, but life is at work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is written: “I believed; therefore I have spoken.” Since we have that same spirit of faith, we also believe and therefore spe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we know that the one who raised the Lord Jesus from the dead will also raise us with Jesus and present us with you to him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is is for your benefit, so that the grace that is reaching more and more people may cause thanksgiving to overflow to the glory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we do not lose heart. Though outwardly we are wasting away, yet inwardly we are being renewed day by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our light and momentary troubles are achieving for us an eternal glory that far outweighs them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sent Weakness and Resurrection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e fix our eyes not on what is seen, but on what is unseen, since what is seen is temporary, but what is unseen is eter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rough God’s mercy we have this ministry, we do not lose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ather, we have renounced secret and shameful ways; we do not use deception, nor do we distort the word of God. On the contrary, by setting forth the truth plainly we commend ourselves to everyone’s conscience in the sight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n if our gospel is veiled, it is veiled to those who are peris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od of this age has blinded the minds of unbelievers, so that they cannot see the light of the gospel that displays the glory of Christ, who is the imag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at we preach is not ourselves, but Jesus Christ as Lord, and ourselves as your servants for Jesu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God, who said, “Let light shine out of darkness,” made his light shine in our hearts to give us the light of the knowledge of God’s glory displayed in the face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have this treasure in jars of clay to show that this all-surpassing power is from God and not from u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2026-07-25T21:20:20Z</dcterms:created>
  <dcterms:modified xsi:type="dcterms:W3CDTF">2026-07-25T21:20:20Z</dcterms:modified>
  <dc:title>Bible.com.au: 2 Corinthians 4:1-18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