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8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. 4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ve this treasure in jars of clay to show that this all-surpassing power is from God and not from 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2026-06-04T07:20:11Z</dcterms:created>
  <dcterms:modified xsi:type="dcterms:W3CDTF">2026-06-04T07:20:11Z</dcterms:modified>
  <dc:title>Bible.com.au: 2 Cor. 4:7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