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897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. 4:7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have this treasure in jars of clay to show that this all-surpassing power is from God and not from u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hard pressed on every side, but not crushed; perplexed, but not in despair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secuted, but not abandoned; struck down, but not destroy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2026-05-30T20:37:46Z</dcterms:created>
  <dcterms:modified xsi:type="dcterms:W3CDTF">2026-05-30T20:37:46Z</dcterms:modified>
  <dc:title>Bible.com.au: 2 Cor. 4:7-9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