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80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I made up my mind that I would not make another painful visit to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f I grieve you, who is left to make me glad but you whom I have griev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rote as I did, so that when I came I would not be distressed by those who should have made me rejoice. I had confidence in all of you, that you would all share my jo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 wrote you out of great distress and anguish of heart and with many tears, not to grieve you but to let you know the depth of my love for you.Forgiveness for the Offen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anyone has caused grief, he has not so much grieved me as he has grieved all of you to some extent—not to put it too severe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unishment inflicted on him by the majority is suffici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instead, you ought to forgive and comfort him, so that he will not be overwhelmed by excessive sorr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urge you, therefore, to reaffirm your love for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other reason I wrote you was to see if you would stand the test and be obedient in everyth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yone you forgive, I also forgive. And what I have forgiven—if there was anything to forgive—I have forgiven in the sight of Christ for your sak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order that Satan might not outwit us. For we are not unaware of his schemes.Ministers of the New Coven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hen I went to Troas to preach the gospel of Christ and found that the Lord had opened a door for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still had no peace of mind, because I did not find my brother Titus there. So I said goodbye to them and went on to Macedon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anks be to God, who always leads us as captives in Christ’s triumphal procession and uses us to spread the aroma of the knowledge of him everyw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we are to God the pleasing aroma of Christ among those who are being saved and those who are perish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the one we are an aroma that brings death; to the other, an aroma that brings life. And who is equal to such a tas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nlike so many, we do not peddle the word of God for profit. On the contrary, in Christ we speak before God with sincerity, as those sent from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2026-10-26T08:03:13Z</dcterms:created>
  <dcterms:modified xsi:type="dcterms:W3CDTF">2026-10-26T08:03:13Z</dcterms:modified>
  <dc:title>Bible.com.au: 2 Corinthians 2:1-17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