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not do anything against the truth, but only for the tr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glad whenever we are weak but you are strong; and our prayer is that you may be fully rest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I write these things when I am absent, that when I come I may not have to be harsh in my use of authority—the authority the Lord gave me for building you up, not for tearing you down.Final Greet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others and sisters, rejoice! Strive for full restoration, encourage one another, be of one mind, live in peace. And the God of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a holy ki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God’s people here send their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 grace of the Lord Jesus Christ, and the love of God, and the fellowship of the Holy Spirit be with you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ill be my third visit to you. “Every matter must be established by the testimony of two or three witnes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lready gave you a warning when I was with you the second time. I now repeat it while absent: On my return I will not spare those who sinned earlier or any of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ou are demanding proof that Christ is speaking through me. He is not weak in dealing with you, but is powerful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be sure, he was crucified in weakness, yet he lives by God’s power. Likewise, we are weak in him, yet by God’s power we will live with him in our dealing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xamine yourselves to see whether you are in the faith; test yourselves. Do you not realize that Christ Jesus is in you—unless, of course, you fail the t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rust that you will discover that we have not failed the t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pray to God that you will not do anything wrong—not so that people will see that we have stood the test but so that you will do what is right even though we may seem to have fail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2026-06-05T03:25:10Z</dcterms:created>
  <dcterms:modified xsi:type="dcterms:W3CDTF">2026-06-05T03:25:10Z</dcterms:modified>
  <dc:title>Bible.com.au: 2 Corinthians 13:1-14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