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3: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yourselves to see whether you are in the faith; test yourselves. Do you not realize that Christ Jesus is in you—unless, of course, you fail the tes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2026-10-05T16:43:21Z</dcterms:created>
  <dcterms:modified xsi:type="dcterms:W3CDTF">2026-10-05T16:43:21Z</dcterms:modified>
  <dc:title>Bible.com.au: 2 Corinthians 13:5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