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353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orinthians 11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 and the False Apostle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ope you will put up with me in a little foolishness. Yes, please put up with m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jealous for you with a godly jealousy. I promised you to one husband, to Christ, so that I might present you as a pure virgin to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m afraid that just as Eve was deceived by the serpent’s cunning, your minds may somehow be led astray from your sincere and pure devotion to Chris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someone comes to you and preaches a Jesus other than the Jesus we preached, or if you receive a different spirit from the Spirit you received, or a different gospel from the one you accepted, you put up with it easily enoug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 not think I am in the least inferior to those “super-apostles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y indeed be untrained as a speaker, but I do have knowledge. We have made this perfectly clear to you in every wa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it a sin for me to lower myself in order to elevate you by preaching the gospel of God to you free of charge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obbed other churches by receiving support from them so as to serve yo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I was with you and needed something, I was not a burden to anyone, for the brothers who came from Macedonia supplied what I needed. I have kept myself from being a burden to you in any way, and will continue to do s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urely as the truth of Christ is in me, nobody in the regions of Achaia will stop this boasting of min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? Because I do not love you? God knows I do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keep on doing what I am doing in order to cut the ground from under those who want an opportunity to be considered equal with us in the things they boast abou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uch people are false apostles, deceitful workers, masquerading as apostles of Chris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 wonder, for Satan himself masquerades as an angel of ligh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surprising, then, if his servants also masquerade as servants of righteousness. Their end will be what their actions deserve.Paul Boasts About His Sufferings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peat: Let no one take me for a fool. But if you do, then tolerate me just as you would a fool, so that I may do a little boast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is self-confident boasting I am not talking as the Lord would, but as a foo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many are boasting in the way the world does, I too will boas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ladly put up with fools since you are so wise!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fact, you even put up with anyone who enslaves you or exploits you or takes advantage of you or puts on airs or slaps you in the fac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my shame I admit that we were too weak for that!Whatever anyone else dares to boast about—I am speaking as a fool—I also dare to boast abou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they Hebrews? So am I. Are they Israelites? So am I. Are they Abraham’s descendants? So am I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they servants of Christ? (I am out of my mind to talk like this.) I am more. I have worked much harder, been in prison more frequently, been flogged more severely, and been exposed to death again and agai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ve times I received from the Jews the forty lashes minus on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ee times I was beaten with rods, once I was pelted with stones, three times I was shipwrecked, I spent a night and a day in the open sea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been constantly on the move. I have been in danger from rivers, in danger from bandits, in danger from my fellow Jews, in danger from Gentiles; in danger in the city, in danger in the country, in danger at sea; and in danger from false believer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labored and toiled and have often gone without sleep; I have known hunger and thirst and have often gone without food; I have been cold and nake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sides everything else, I face daily the pressure of my concern for all the churche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weak, and I do not feel weak? Who is led into sin, and I do not inwardly burn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must boast, I will boast of the things that show my weaknes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od and Father of the Lord Jesus, who is to be praised forever, knows that I am not lying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Damascus the governor under King Aretas had the city of the Damascenes guarded in order to arrest m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as lowered in a basket from a window in the wall and slipped through his hand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2026-10-02T05:31:41Z</dcterms:created>
  <dcterms:modified xsi:type="dcterms:W3CDTF">2026-10-02T05:31:41Z</dcterms:modified>
  <dc:title>Bible.com.au: 2 Corinthians 11:1-33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