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be to the Lord your God, who has delighted in you and placed you on his throne as king to rule for the Lord your God. Because of the love of your God for Israel and his desire to uphold them forever, he has made you king over them, to maintain justice and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gave the king 120 talents of gold, large quantities of spices, and precious stones. There had never been such spices as those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ants of Hiram and the servants of Solomon brought gold from Ophir; they also brought algumwood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used the algumwood to make steps for the temple of the Lord and for the royal palace, and to make harps and lyres for the musicians. Nothing like them had ever been seen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Solomon gave the queen of Sheba all she desired and asked for; he gave her more than she had brought to him. Then she left and returned with her retinue to her own country.Solomon’s Splend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including the revenues brought in by merchants and traders. Also all the kings of Arabia and the governors of the territories brought gold and silver to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Solomon made two hundred large shields of hammered gold; six hundred shekels of hammered gold went into each sh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hree hundred small shields of hammered gold, with three hundred shekels of gold in each shield. The king put them in the Palac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made a great throne covered with ivory and overlaid with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one had six steps, and a footstool of gold was attached to it. On both sides of the seat were armrests, with a lion standing beside each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had a fleet of trading ships manned by Hiram’s servants. Once every three years it returned, carrying gold, silver and ivory, and apes and babo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kings of the earth sought audience with Solomon to hear the wisdom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r after year, everyone who came brought a gift—articles of silver and gold, and robes, weapons and spices, and horses and mu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four thousand stalls for horses and chariots, and twelve thousand horses, which he kept in the chariot cities and also with him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over all the kings from the Euphrates River to the land of the Philistines, as far as the border of Egyp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of Solomon’s fame, she came to Jerusalem to test him with hard questions. Arriving with a very great caravan—with camels carrying spices, large quantities of gold, and precious stones—she came to Solomon and talked with him about all she had on her mi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all other countries.Solomon’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Solomon’s reign, from beginning to end, are they not written in the records of Nathan the prophet, in the prophecy of Ahijah the Shilonite and in the visions of Iddo the seer concerning Jeroboam son of Neb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reigned in Jerusalem over all Israel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rested with his ancestors and was buried in the city of David his father. And Rehoboam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answered all her questions; nothing was too hard for him to explain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queen of Sheba saw the wisdom of Solomon, as well as the palace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od on his table, the seating of his officials, the attending servants in their robes, the cupbearers in their robes and the burnt offerings he made at the temple of the Lord, she was overwhel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 not believe what they said until I came and saw with my own eyes. Indeed, not even half the greatness of your wisdom was told me; you have far exceeded the report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2026-05-23T02:16:24Z</dcterms:created>
  <dcterms:modified xsi:type="dcterms:W3CDTF">2026-05-23T02:16:24Z</dcterms:modified>
  <dc:title>Bible.com.au: 2 Chronicles 9:1-31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