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54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hron. 7: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my people, who are called by my name, will humble themselves and pray and seek my face and turn from their wicked ways, then I will hear from heaven, and I will forgive their sin and will heal their la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2026-08-04T21:33:24Z</dcterms:created>
  <dcterms:modified xsi:type="dcterms:W3CDTF">2026-08-04T21:33:24Z</dcterms:modified>
  <dc:title>Bible.com.au: 2 Chron. 7:14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