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320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built the Most Holy Place, its length corresponding to the width of the temple—twenty cubits long and twenty cubits wide. He overlaid the inside with six hundred talents of fine g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gold nails weighed fifty shekels. He also overlaid the upper parts with g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Most Holy Place he made a pair of sculptured cherubim and overlaid them with g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total wingspan of the cherubim was twenty cubits. One wing of the first cherub was five cubits long and touched the temple wall, while its other wing, also five cubits long, touched the wing of the other cheru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milarly one wing of the second cherub was five cubits long and touched the other temple wall, and its other wing, also five cubits long, touched the wing of the first cheru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wings of these cherubim extended twenty cubits. They stood on their feet, facing the main h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ade the curtain of blue, purple and crimson yarn and fine linen, with cherubim worked into i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front of the temple he made two pillars, which together were thirty-five cubits long, each with a capital five cubits hig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made interwoven chains and put them on top of the pillars. He also made a hundred pomegranates and attached them to the chai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erected the pillars in the front of the temple, one to the south and one to the north. The one to the south he named Jakin and the one to the north Boaz.]]></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Builds the Tem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Solomon began to build the temple of the Lord in Jerusalem on Mount Moriah, where the Lord had appeared to his father David. It was on the threshing floor of Araunah the Jebusite, the place provided by Dav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began building on the second day of the second month in the fourth year of his reig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foundation Solomon laid for building the temple of God was sixty cubits long and twenty cubits wide (using the cubit of the old stand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ortico at the front of the temple was twenty cubits long across the width of the building and twenty cubits high.He overlaid the inside with pure go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paneled the main hall with juniper and covered it with fine gold and decorated it with palm tree and chain desig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dorned the temple with precious stones. And the gold he used was gold of Parva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overlaid the ceiling beams, doorframes, walls and doors of the temple with gold, and he carved cherubim on the walls.]]></a:t>
            </a:r>
          </a:p>
        </p:txBody>
      </p:sp>
    </p:spTree>
  </p:cSld>
  <p:clrMapOvr>
    <a:masterClrMapping/>
  </p:clrMapOvr>
</p:sld>
</file>

<file path=ppt/theme/theme1.xml><?xml version="1.0" encoding="utf-8"?>
<a:theme xmlns:a="http://schemas.openxmlformats.org/drawingml/2006/main" name="Theme99">
  <a:themeElements>
    <a:clrScheme name="Theme9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2026-07-22T10:22:25Z</dcterms:created>
  <dcterms:modified xsi:type="dcterms:W3CDTF">2026-07-22T10:22:25Z</dcterms:modified>
  <dc:title>Bible.com.au: 2 Chronicles 3:1-17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