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presProps" Target="presProps.xml"/>
  <Relationship Id="rId16" Type="http://schemas.openxmlformats.org/officeDocument/2006/relationships/viewProps" Target="viewProps.xml"/>
  <Relationship Id="rId17"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59125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Chronicles 27:1-9]]></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He was twenty-five years old when he became king, and he reigned in Jerusalem sixteen year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Jotham rested with his ancestors and was buried in the City of David. And Ahaz his son succeeded him as king.]]></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Jotham King of Judah]]></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Jotham was twenty-five years old when he became king, and he reigned in Jerusalem sixteen years. His mother’s name was Jerusha daughter of Zado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He did what was right in the eyes of the Lord, just as his father Uzziah had done, but unlike him he did not enter the temple of the Lord. The people, however, continued their corrupt practice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Jotham rebuilt the Upper Gate of the temple of the Lord and did extensive work on the wall at the hill of Ophel.]]></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He built towns in the hill country of Judah and forts and towers in the wooded area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Jotham waged war against the king of the Ammonites and conquered them. That year the Ammonites paid him a hundred talents of silver, ten thousand cors of wheat and ten thousand cors of barley. The Ammonites brought him the same amount also in the second and third year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Jotham grew powerful because he walked steadfastly before the Lord his Go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 other events in Jotham’s reign, including all his wars and the other things he did, are written in the book of the kings of Israel and Judah.]]></a:t>
            </a:r>
          </a:p>
        </p:txBody>
      </p:sp>
    </p:spTree>
  </p:cSld>
  <p:clrMapOvr>
    <a:masterClrMapping/>
  </p:clrMapOvr>
</p:sld>
</file>

<file path=ppt/theme/theme1.xml><?xml version="1.0" encoding="utf-8"?>
<a:theme xmlns:a="http://schemas.openxmlformats.org/drawingml/2006/main" name="Theme2">
  <a:themeElements>
    <a:clrScheme name="Theme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2026-08-01T09:03:04Z</dcterms:created>
  <dcterms:modified xsi:type="dcterms:W3CDTF">2026-08-01T09:03:04Z</dcterms:modified>
  <dc:title>Bible.com.au: 2 Chronicles 27:1-9 (NIV)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