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3582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18: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the king of Israel called one of his officials and said, “Bring Micaiah son of Imlah at on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ressed in their royal robes, the king of Israel and Jehoshaphat king of Judah were sitting on their thrones at the threshing floor by the entrance of the gate of Samaria, with all the prophets prophesying before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Zedekiah son of Kenaanah had made iron horns, and he declared, “This is what the Lord says: ‘With these you will gore the Arameans until they are destroyed.’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ll the other prophets were prophesying the same thing. “Attack Ramoth Gilead and be victorious,” they said, “for the Lord will give it into the king’s han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messenger who had gone to summon Micaiah said to him, “Look, the other prophets without exception are predicting success for the king. Let your word agree with theirs, and speak favorabl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Micaiah said, “As surely as the Lord lives, I can tell him only what my God say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he arrived, the king asked him, “Micaiah, shall we go to war against Ramoth Gilead, or shall I not?”“Attack and be victorious,” he answered, “for they will be given into your h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king said to him, “How many times must I make you swear to tell me nothing but the truth in the name of the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Micaiah answered, “I saw all Israel scattered on the hills like sheep without a shepherd, and the Lord said, ‘These people have no master. Let each one go home in peace.’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king of Israel said to Jehoshaphat, “Didn’t I tell you that he never prophesies anything good about me, but only ba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icaiah Prophesies Against Ahab]]></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icaiah continued, “Therefore hear the word of the Lord: I saw the Lord sitting on his throne with all the multitudes of heaven standing on his right and on his lef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Lord said, ‘Who will entice Ahab king of Israel into attacking Ramoth Gilead and going to his death there?’“One suggested this, and another tha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inally, a spirit came forward, stood before the Lord and said, ‘I will entice him.’“ ‘By what means?’ the Lord ask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 ‘I will go and be a deceiving spirit in the mouths of all his prophets,’ he said.“ ‘You will succeed in enticing him,’ said the Lord. ‘Go and do i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now the Lord has put a deceiving spirit in the mouths of these prophets of yours. The Lord has decreed disaster for yo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Zedekiah son of Kenaanah went up and slapped Micaiah in the face. “Which way did the spirit from the Lord go when he went from me to speak to you?” he ask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icaiah replied, “You will find out on the day you go to hide in an inner roo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king of Israel then ordered, “Take Micaiah and send him back to Amon the ruler of the city and to Joash the king’s s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say, ‘This is what the king says: Put this fellow in prison and give him nothing but bread and water until I return safely.’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Micaiah declared, “If you ever return safely, the Lord has not spoken through me.” Then he added, “Mark my words, all you people!”Ahab Killed at Ramoth Gilea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Jehoshaphat had great wealth and honor, and he allied himself with Ahab by marriag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the king of Israel and Jehoshaphat king of Judah went up to Ramoth Gilea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king of Israel said to Jehoshaphat, “I will enter the battle in disguise, but you wear your royal robes.” So the king of Israel disguised himself and went into battl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Now the king of Aram had ordered his chariot commanders, “Do not fight with anyone, small or great, except the king of Israel.”]]></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en the chariot commanders saw Jehoshaphat, they thought, “This is the king of Israel.” So they turned to attack him, but Jehoshaphat cried out, and the Lord helped him. God drew them away from hi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for when the chariot commanders saw that he was not the king of Israel, they stopped pursuing hi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t someone drew his bow at random and hit the king of Israel between the breastplate and the scale armor. The king told the chariot driver, “Wheel around and get me out of the fighting. I’ve been wounde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ll day long the battle raged, and the king of Israel propped himself up in his chariot facing the Arameans until evening. Then at sunset he die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me years later he went down to see Ahab in Samaria. Ahab slaughtered many sheep and cattle for him and the people with him and urged him to attack Ramoth Gilea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hab king of Israel asked Jehoshaphat king of Judah, “Will you go with me against Ramoth Gilead?”Jehoshaphat replied, “I am as you are, and my people as your people; we will join you in the wa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Jehoshaphat also said to the king of Israel, “First seek the counsel of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the king of Israel brought together the prophets—four hundred men—and asked them, “Shall we go to war against Ramoth Gilead, or shall I not?”“Go,” they answered, “for God will give it into the king’s ha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Jehoshaphat asked, “Is there no longer a prophet of the Lord here whom we can inquire of?”]]></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king of Israel answered Jehoshaphat, “There is still one prophet through whom we can inquire of the Lord, but I hate him because he never prophesies anything good about me, but always bad. He is Micaiah son of Imlah.”“The king should not say such a thing,” Jehoshaphat replied.]]></a:t>
            </a:r>
          </a:p>
        </p:txBody>
      </p:sp>
    </p:spTree>
  </p:cSld>
  <p:clrMapOvr>
    <a:masterClrMapping/>
  </p:clrMapOvr>
</p:sld>
</file>

<file path=ppt/theme/theme1.xml><?xml version="1.0" encoding="utf-8"?>
<a:theme xmlns:a="http://schemas.openxmlformats.org/drawingml/2006/main" name="Theme88">
  <a:themeElements>
    <a:clrScheme name="Theme8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2026-05-23T06:59:16Z</dcterms:created>
  <dcterms:modified xsi:type="dcterms:W3CDTF">2026-05-23T06:59:16Z</dcterms:modified>
  <dc:title>Bible.com.au: 2 Chronicles 18:1-34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