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174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Chronicles 17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m were certain Levites—Shemaiah, Nethaniah, Zebadiah, Asahel, Shemiramoth, Jehonathan, Adonijah, Tobijah and Tob-Adonijah—and the priests Elishama and Jehora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aught throughout Judah, taking with them the Book of the Law of the Lord; they went around to all the towns of Judah and taught the peop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fell on all the kingdoms of the lands surrounding Judah, so that they did not go to war against Jehoshapha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Philistines brought Jehoshaphat gifts and silver as tribute, and the Arabs brought him flocks: seven thousand seven hundred rams and seven thousand seven hundred goat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hoshaphat became more and more powerful; he built forts and store cities in Judah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d large supplies in the towns of Judah. He also kept experienced fighting men in Jerusal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enrollment by families was as follows:From Judah, commanders of units of 1,000:Adnah the commander, with 300,000 fighting men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xt, Jehohanan the commander, with 280,000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xt, Amasiah son of Zikri, who volunteered himself for the service of the Lord, with 200,000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Benjamin:Eliada, a valiant soldier, with 200,000 men armed with bows and shields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hoshaphat King of Judah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xt, Jehozabad, with 180,000 men armed for battl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ere the men who served the king, besides those he stationed in the fortified cities throughout Juda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hoshaphat his son succeeded him as king and strengthened himself against Israe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tationed troops in all the fortified cities of Judah and put garrisons in Judah and in the towns of Ephraim that his father Asa had captur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as with Jehoshaphat because he followed the ways of his father David before him. He did not consult the Baals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ought the God of his father and followed his commands rather than the practices of Israe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established the kingdom under his control; and all Judah brought gifts to Jehoshaphat, so that he had great wealth and hono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heart was devoted to the ways of the Lord; furthermore, he removed the high places and the Asherah poles from Juda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third year of his reign he sent his officials Ben-Hail, Obadiah, Zechariah, Nethanel and Micaiah to teach in the towns of Juda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1">
  <a:themeElements>
    <a:clrScheme name="Theme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2026-06-07T02:59:19Z</dcterms:created>
  <dcterms:modified xsi:type="dcterms:W3CDTF">2026-06-07T02:59:19Z</dcterms:modified>
  <dc:title>Bible.com.au: 2 Chronicles 17:1-19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