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Cushites and Libyans a mighty army with great numbers of chariots and horsemen? Yet when you relied on the Lord, he delivered them into your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ange throughout the earth to strengthen those whose hearts are fully committed to him. You have done a foolish thing, and from now on you will be at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as angry with the seer because of this; he was so enraged that he put him in prison. At the same time Asa brutally oppressed some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vents of Asa’s reign, from beginning to end, are written in the book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eign Asa was afflicted with a disease in his feet. Though his disease was severe, even in his illness he did not seek help from the Lord, but only from the physic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n the forty-first year of his reign Asa died and rested with his ances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buried him in the tomb that he had cut out for himself in the City of David. They laid him on a bier covered with spices and various blended perfumes, and they made a huge fire in his ho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Last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s reign Baasha king of Israel went up against Judah and fortified Ramah to prevent anyone from leaving or entering the territory of Asa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then took the silver and gold out of the treasuries of the Lord’s temple and of his own palace and sent it to Ben-Hadad king of Aram, who was ruling in Damasc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re be a treaty between me and you,” he said, “as there was between my father and your father. See, I am sending you silver and gold. Now break your treaty with Baasha king of Israel so he will withdraw from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agreed with King Asa and sent the commanders of his forces against the towns of Israel. They conquered Ijon, Dan, Abel Maim and all the store cities of Naphta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this, he stopped building Ramah and abandoned his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Asa brought all the men of Judah, and they carried away from Ramah the stones and timber Baasha had been using. With them he built up Geba and Mizp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Hanani the seer came to Asa king of Judah and said to him: “Because you relied on the king of Aram and not on the Lord your God, the army of the king of Aram has escaped from your han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2026-06-01T22:36:55Z</dcterms:created>
  <dcterms:modified xsi:type="dcterms:W3CDTF">2026-06-01T22:36:55Z</dcterms:modified>
  <dc:title>Bible.com.au: 2 Chronicles 16:1-14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