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jected the advice the elders gave him and consulted the young men who had grown up with him and were serv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is your advice? How should we answer these people who say to me, ‘Lighten the yoke your father put 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replied, “The people have said to you, ‘Your father put a heavy yoke on us, but make our yoke lighter.’ Now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ather laid on you a heavy yoke; I will make it even heavier. My father scourged you with whips; I will scourge you with scorp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Rehoboam, as the king had said, “Come back to me in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nswered them harshly. Rejecting the advice of the e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advice of the young men and said, “My father made your yoke heavy; I will make it even heavier. My father scourged you with whips; I will scourge you with scorp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did not listen to the people, for this turn of events was from God, to fulfill the word the Lord had spoken to Jeroboam son of Nebat through Ahijah the Shilon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refused to listen to them, they answered the king:“What share do we have in David,what part in Jesse’s son?To your tents, Israel!Look after your own house, David!”So all the Israelites wen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who were living in the towns of Judah, Rehoboam still rul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Rebels Against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Rehoboam sent out Adoniram, who was in charge of forced labor, but the Israelites stoned him to death. King Rehoboam, however, managed to get into his chariot and escap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has been in rebellion against the house of David to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for all Israel had gone there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this (he was in Egypt, where he had fled from King Solomon),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nt for Jeroboam, and he and all Israel went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ut a heavy yoke on us, but now lighten the harsh labor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swered, “Come back to me in three days.” So the people wen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the elders who had served his father Solomon during his lifetime. “How would you advise me to answer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will be kind to these people and please them and give them a favorable answer, they will always be your servant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2 Chronicles 10:1-19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