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580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. 5: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does not provide for their relatives, and especially for their own household, has denied the faith and is worse than an unbelie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2026-07-04T05:10:07Z</dcterms:created>
  <dcterms:modified xsi:type="dcterms:W3CDTF">2026-07-04T05:10:07Z</dcterms:modified>
  <dc:title>Bible.com.au: 1 Tim. 5:8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