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7246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Timothy 4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a trustworthy saying that deserves full acceptanc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is why we labor and strive, because we have put our hope in the living God, who is the Savior of all people, and especially of those who believ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mand and teach these thing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let anyone look down on you because you are young, but set an example for the believers in speech, in conduct, in love, in faith and in purit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il I come, devote yourself to the public reading of Scripture, to preaching and to teaching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neglect your gift, which was given you through prophecy when the body of elders laid their hands on you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diligent in these matters; give yourself wholly to them, so that everyone may see your progres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tch your life and doctrine closely. Persevere in them, because if you do, you will save both yourself and your hearer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pirit clearly says that in later times some will abandon the faith and follow deceiving spirits and things taught by demon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ch teachings come through hypocritical liars, whose consciences have been seared as with a hot iro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forbid people to marry and order them to abstain from certain foods, which God created to be received with thanksgiving by those who believe and who know the tru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everything God created is good, and nothing is to be rejected if it is received with thanksgiving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it is consecrated by the word of God and pray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point these things out to the brothers and sisters, you will be a good minister of Christ Jesus, nourished on the truths of the faith and of the good teaching that you have follow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nothing to do with godless myths and old wives’ tales; rather, train yourself to be godl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physical training is of some value, but godliness has value for all things, holding promise for both the present life and the life to co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6">
  <a:themeElements>
    <a:clrScheme name="Theme1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2026-05-23T17:09:56Z</dcterms:created>
  <dcterms:modified xsi:type="dcterms:W3CDTF">2026-05-23T17:09:56Z</dcterms:modified>
  <dc:title>Bible.com.au: 1 Timothy 4:1-16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