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49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hy 4: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I come, devote yourself to the public reading of Scripture, to preaching and to teachi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2026-10-05T16:44:11Z</dcterms:created>
  <dcterms:modified xsi:type="dcterms:W3CDTF">2026-10-05T16:44:11Z</dcterms:modified>
  <dc:title>Bible.com.au: 1 Timothy 4:13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