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3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deacons are to be worthy of respect, sincere, not indulging in much wine, and not pursuing dishonest g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keep hold of the deep truths of the faith with a clear conscien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first be tested; and then if there is nothing against them, let them serve as deacon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the women are to be worthy of respect, not malicious talkers but temperate and trustworthy in everyth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eacon must be faithful to his wife and must manage his children and his household wel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have served well gain an excellent standing and great assurance in their faith in Christ Jesus.Reasons for Paul’s Instructions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I hope to come to you soon, I am writing you these instructions so that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delayed, you will know how people ought to conduct themselves in God’s household, which is the church of the living God, the pillar and foundation of the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yond all question, the mystery from which true godliness springs is great:He appeared in the flesh,was vindicated by the Spirit,was seen by angels,was preached among the nations,was believed on in the world,was taken up in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alifications for Overseers and Deacon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e is a trustworthy saying: Whoever aspires to be an overseer desires a noble tas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overseer is to be above reproach, faithful to his wife, temperate, self-controlled, respectable, hospitable, able to teach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given to drunkenness, not violent but gentle, not quarrelsome, not a lover of mone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ust manage his own family well and see that his children obey him, and he must do so in a manner worthy of full respec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If anyone does not know how to manage his own family, how can he take care of God’s church?)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ust not be a recent convert, or he may become conceited and fall under the same judgment as the d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ust also have a good reputation with outsiders, so that he will not fall into disgrace and into the devil’s trap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2026-08-21T14:45:14Z</dcterms:created>
  <dcterms:modified xsi:type="dcterms:W3CDTF">2026-08-21T14:45:14Z</dcterms:modified>
  <dc:title>Bible.com.au: 1 Timothy 3:1-16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