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ant the men everywhere to pray, lifting up holy hands without anger or disput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ant the women to dress modestly, with decency and propriety, adorning themselves, not with elaborate hairstyles or gold or pearls or expensive cloth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good deeds, appropriate for women who profess to worship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should learn in quietness and full submiss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permit a woman to teach or to assume authority over a man; she must be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ormed first, then E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the one deceived; it was the woman who was deceived and became a sinn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men will be saved through childbearing—if they continue in faith, love and holiness with proprie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on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, then, first of all, that petitions, prayers, intercession and thanksgiving be made for all people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ose in authority, that we may live peaceful and quiet lives in all godliness and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, and pleases God our Savio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all people to be saved and to come to a knowledge of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 and one mediator between God and mankind, the man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s a ransom for all people. This has now been witnessed to at the proper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is purpose I was appointed a herald and an apostle—I am telling the truth, I am not lying—and a true and faithful teacher of the Genti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2026-05-23T02:17:46Z</dcterms:created>
  <dcterms:modified xsi:type="dcterms:W3CDTF">2026-05-23T02:17:46Z</dcterms:modified>
  <dc:title>Bible.com.au: 1 Timothy 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