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500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2:1-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urge, then, first of all, that petitions, prayers, intercession and thanksgiving be made for all people—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kings and all those in authority, that we may live peaceful and quiet lives in all godliness and holi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good, and pleases God our Savio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nts all people to be saved and to come to a knowledge of the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2026-10-23T05:36:30Z</dcterms:created>
  <dcterms:modified xsi:type="dcterms:W3CDTF">2026-10-23T05:36:30Z</dcterms:modified>
  <dc:title>Bible.com.au: 1 Timothy 2:1-4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