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1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. 2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rge, then, first of all, that petitions, prayers, intercession and thanksgiving be made for all people—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 and all those in authority, that we may live peaceful and quiet lives in all godliness and holi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good, and pleases God our Savio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nts all people to be saved and to come to a knowledge of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2026-08-03T16:38:15Z</dcterms:created>
  <dcterms:modified xsi:type="dcterms:W3CDTF">2026-08-03T16:38:15Z</dcterms:modified>
  <dc:title>Bible.com.au: 1 Tim. 2:1-4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