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presProps" Target="presProps.xml"/>
  <Relationship Id="rId10" Type="http://schemas.openxmlformats.org/officeDocument/2006/relationships/viewProps" Target="viewProps.xml"/>
  <Relationship Id="rId1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6681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im. 2:1-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urge, then, first of all, that petitions, prayers, intercession and thanksgiving be made for all people—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kings and all those in authority, that we may live peaceful and quiet lives in all godliness and holines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good, and pleases God our Savior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ants all people to be saved and to come to a knowledge of the tru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2026-06-04T05:22:23Z</dcterms:created>
  <dcterms:modified xsi:type="dcterms:W3CDTF">2026-06-04T05:22:23Z</dcterms:modified>
  <dc:title>Bible.com.au: 1 Tim. 2:1-4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