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573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im. 1: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 is a trustworthy saying that deserves full acceptance: Christ Jesus came into the world to save sinners—of whom I am the wors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2026-08-11T09:37:33Z</dcterms:created>
  <dcterms:modified xsi:type="dcterms:W3CDTF">2026-08-11T09:37:33Z</dcterms:modified>
  <dc:title>Bible.com.au: 1 Tim. 1:15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