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. 1: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trustworthy saying that deserves full acceptance: Christ Jesus came into the world to save sinners—of whom I am the wor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2026-06-09T23:47:48Z</dcterms:created>
  <dcterms:modified xsi:type="dcterms:W3CDTF">2026-06-09T23:47:48Z</dcterms:modified>
  <dc:title>Bible.com.au: 1 Tim. 1:15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