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06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Thessalonians 5:1-2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since we belong to the day, let us be sober, putting on faith and love as a breastplate, and the hope of salvation as a helme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did not appoint us to suffer wrath but to receive salvation through our Lord Jesus Christ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died for us so that, whether we are awake or asleep, we may live together with him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encourage one another and build each other up, just as in fact you are doing.Final Instructions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we ask you, brothers and sisters, to acknowledge those who work hard among you, who care for you in the Lord and who admonish you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them in the highest regard in love because of their work. Live in peace with each ot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e urge you, brothers and sisters, warn those who are idle and disruptive, encourage the disheartened, help the weak, be patient with everyon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sure that nobody pays back wrong for wrong, but always strive to do what is good for each other and for everyone els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always,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ay continually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Day of the Lord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anks in all circumstances; for this is God’s will for you in Christ Jesu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quench the Spiri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t treat prophecies with contempt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est them all; hold on to what is good,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ect every kind of evil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God himself, the God of peace, sanctify you through and through. May your whole spirit, soul and body be kept blameless at the coming of our Lord Jesus Chris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one who calls you is faithful, and he will do i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s and sisters, pray for 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 all God’s people with a holy kis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harge you before the Lord to have this letter read to all the brothers and sister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, brothers and sisters, about times and dates we do not need to write to you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grace of our Lord Jesus Christ be with you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know very well that the day of the Lord will come like a thief in the nigh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le people are saying, “Peace and safety,” destruction will come on them suddenly, as labor pains on a pregnant woman, and they will not escap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you, brothers and sisters, are not in darkness so that this day should surprise you like a thief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all children of the light and children of the day. We do not belong to the night or to the dark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n, let us not be like others, who are asleep, but let us be awake and sob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se who sleep, sleep at night, and those who get drunk, get drunk at n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2026-09-03T05:46:08Z</dcterms:created>
  <dcterms:modified xsi:type="dcterms:W3CDTF">2026-09-03T05:46:08Z</dcterms:modified>
  <dc:title>Bible.com.au: 1 Thessalonians 5:1-28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