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669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ce we belong to the day, let us be sober, putting on faith and love as a breastplate, and the hope of salvation as a helm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id not appoint us to suffer wrath but to receive salvation through our Lord Jesus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for us so that, whether we are awake or asleep, we may live together with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ncourage one another and build each other up, just as in fact you are doing.Final Instruction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ask you, brothers and sisters, to acknowledge those who work hard among you, who care for you in the Lord and who admonish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em in the highest regard in love because of their work. Live in peace with each o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urge you, brothers and sisters, warn those who are idle and disruptive, encourage the disheartened, help the weak, be patient with every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sure that nobody pays back wrong for wrong, but always strive to do what is good for each other and for everyone el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lw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continuall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of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in all circumstances; for this is God’s will for you in Christ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quench the Spir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eat prophecies with contemp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est them all; hold on to what is goo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ect every kind of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himself, the God of peace, sanctify you through and through. May your whole spirit, soul and body be kept blameless at the coming of our Lord Jesus Chri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alls you is faithful, and he will do 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pray for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God’s people with a holy ki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efore the Lord to have this letter read to all the brothers and sist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brothers and sisters, about times and dates we do not need to write to you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very well that the day of the Lord will come like a thief in the n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people are saying, “Peace and safety,” destruction will come on them suddenly, as labor pains on a pregnant woman, and they will not esca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brothers and sisters, are not in darkness so that this day should surprise you like a th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l children of the light and children of the day. We do not belong to the night or to the dark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let us not be like others, who are asleep, but let us be awake and sob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sleep, sleep at night, and those who get drunk, get drunk at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2026-07-02T00:04:55Z</dcterms:created>
  <dcterms:modified xsi:type="dcterms:W3CDTF">2026-07-02T00:04:55Z</dcterms:modified>
  <dc:title>Bible.com.au: 1 Thessalonians 5:1-28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