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12490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Thessalonians 5:2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one who calls you is faithful, and he will do it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">
  <a:themeElements>
    <a:clrScheme name="Theme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2026-10-04T10:10:27Z</dcterms:created>
  <dcterms:modified xsi:type="dcterms:W3CDTF">2026-10-04T10:10:27Z</dcterms:modified>
  <dc:title>Bible.com.au: 1 Thessalonians 5:24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