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9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. 5: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alls you is faithful, and he will do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2026-08-04T22:39:00Z</dcterms:created>
  <dcterms:modified xsi:type="dcterms:W3CDTF">2026-08-04T22:39:00Z</dcterms:modified>
  <dc:title>Bible.com.au: 1 Thes. 5:24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