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27699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. 5:24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one who calls you is faithful, and he will do it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2">
  <a:themeElements>
    <a:clrScheme name="Theme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2026-05-31T20:52:06Z</dcterms:created>
  <dcterms:modified xsi:type="dcterms:W3CDTF">2026-05-31T20:52:06Z</dcterms:modified>
  <dc:title>Bible.com.au: 1 Thes. 5:24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